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3"/>
    <p:sldId id="257" r:id="rId4"/>
    <p:sldId id="258" r:id="rId5"/>
    <p:sldId id="259" r:id="rId6"/>
    <p:sldId id="261" r:id="rId7"/>
    <p:sldId id="260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397600"/>
            <a:ext cx="9799200" cy="11052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5040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04000"/>
            <a:ext cx="5342400" cy="4140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04000"/>
            <a:ext cx="5342400" cy="4140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7.xml"/><Relationship Id="rId3" Type="http://schemas.openxmlformats.org/officeDocument/2006/relationships/image" Target="../media/image1.png"/><Relationship Id="rId2" Type="http://schemas.openxmlformats.org/officeDocument/2006/relationships/tags" Target="../tags/tag66.xml"/><Relationship Id="rId1" Type="http://schemas.openxmlformats.org/officeDocument/2006/relationships/tags" Target="../tags/tag65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0.xml"/><Relationship Id="rId4" Type="http://schemas.openxmlformats.org/officeDocument/2006/relationships/image" Target="../media/image3.png"/><Relationship Id="rId3" Type="http://schemas.openxmlformats.org/officeDocument/2006/relationships/image" Target="../media/image2.jpeg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3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72.xml"/><Relationship Id="rId1" Type="http://schemas.openxmlformats.org/officeDocument/2006/relationships/tags" Target="../tags/tag7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6.xml"/><Relationship Id="rId3" Type="http://schemas.openxmlformats.org/officeDocument/2006/relationships/image" Target="../media/image6.jpeg"/><Relationship Id="rId2" Type="http://schemas.openxmlformats.org/officeDocument/2006/relationships/tags" Target="../tags/tag75.xml"/><Relationship Id="rId1" Type="http://schemas.openxmlformats.org/officeDocument/2006/relationships/tags" Target="../tags/tag74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9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Array Capacitive Sensor Fabrication Plan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075" y="294005"/>
            <a:ext cx="7211695" cy="618934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05" y="2211705"/>
            <a:ext cx="4624705" cy="3002280"/>
          </a:xfrm>
          <a:prstGeom prst="rect">
            <a:avLst/>
          </a:prstGeom>
        </p:spPr>
      </p:pic>
      <p:pic>
        <p:nvPicPr>
          <p:cNvPr id="5" name="图片 4" descr="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7630" y="286385"/>
            <a:ext cx="6097270" cy="546481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e940089f84f67f45248b2066b39be98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15" y="1733550"/>
            <a:ext cx="6416040" cy="3390900"/>
          </a:xfrm>
          <a:prstGeom prst="rect">
            <a:avLst/>
          </a:prstGeom>
        </p:spPr>
      </p:pic>
      <p:pic>
        <p:nvPicPr>
          <p:cNvPr id="5" name="图片 4" descr="cd063e0d147b5727e81247122e741a4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9005" y="1313815"/>
            <a:ext cx="4648200" cy="439991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b135e5c8dde506d55767e703de0fdaf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295" y="774700"/>
            <a:ext cx="4333875" cy="517779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7ecb0b2a88567db6520bd93d71a734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175" y="2269490"/>
            <a:ext cx="6005195" cy="2959100"/>
          </a:xfrm>
          <a:prstGeom prst="rect">
            <a:avLst/>
          </a:prstGeom>
        </p:spPr>
      </p:pic>
      <p:pic>
        <p:nvPicPr>
          <p:cNvPr id="5" name="图片 4" descr="0a2f52558ddfad652605dc67314f058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420" y="1724660"/>
            <a:ext cx="4381500" cy="429006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</Words>
  <Application>WPS 表格</Application>
  <PresentationFormat>宽屏</PresentationFormat>
  <Paragraphs>2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7" baseType="lpstr">
      <vt:lpstr>Arial</vt:lpstr>
      <vt:lpstr>宋体</vt:lpstr>
      <vt:lpstr>Wingdings</vt:lpstr>
      <vt:lpstr>Wingdings</vt:lpstr>
      <vt:lpstr>苹方-简</vt:lpstr>
      <vt:lpstr>微软雅黑</vt:lpstr>
      <vt:lpstr>汉仪旗黑</vt:lpstr>
      <vt:lpstr>宋体</vt:lpstr>
      <vt:lpstr>Arial Unicode MS</vt:lpstr>
      <vt:lpstr>汉仪书宋二KW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陈梓浪</cp:lastModifiedBy>
  <cp:revision>162</cp:revision>
  <dcterms:created xsi:type="dcterms:W3CDTF">2025-08-07T23:25:18Z</dcterms:created>
  <dcterms:modified xsi:type="dcterms:W3CDTF">2025-08-07T23:25:18Z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2052-12.1.22218.22218</vt:lpwstr>
  </property>
  <property fmtid="{D5CDD505-2E9C-101B-9397-08002B2CF9AE}" pid="3" name="ICV">
    <vt:lpwstr>1C33487264D97AEC6FDA93682CBE7375_41</vt:lpwstr>
  </property>
</Properties>
</file>